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0" r:id="rId5"/>
    <p:sldId id="269" r:id="rId6"/>
    <p:sldId id="272" r:id="rId7"/>
    <p:sldId id="259" r:id="rId8"/>
    <p:sldId id="260" r:id="rId9"/>
    <p:sldId id="266" r:id="rId10"/>
    <p:sldId id="261" r:id="rId11"/>
    <p:sldId id="262" r:id="rId12"/>
    <p:sldId id="265" r:id="rId13"/>
    <p:sldId id="264" r:id="rId14"/>
    <p:sldId id="271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2D0DFA-EB37-446E-9752-EE409D750194}" type="datetimeFigureOut">
              <a:rPr lang="es-ES" smtClean="0"/>
              <a:pPr/>
              <a:t>14/03/2019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CC47F-FEF6-4D2F-AAD5-F904FB4F05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2D0DFA-EB37-446E-9752-EE409D750194}" type="datetimeFigureOut">
              <a:rPr lang="es-ES" smtClean="0"/>
              <a:pPr/>
              <a:t>14/03/2019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CC47F-FEF6-4D2F-AAD5-F904FB4F05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2D0DFA-EB37-446E-9752-EE409D750194}" type="datetimeFigureOut">
              <a:rPr lang="es-ES" smtClean="0"/>
              <a:pPr/>
              <a:t>14/03/2019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CC47F-FEF6-4D2F-AAD5-F904FB4F05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2D0DFA-EB37-446E-9752-EE409D750194}" type="datetimeFigureOut">
              <a:rPr lang="es-ES" smtClean="0"/>
              <a:pPr/>
              <a:t>14/03/2019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CC47F-FEF6-4D2F-AAD5-F904FB4F05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2D0DFA-EB37-446E-9752-EE409D750194}" type="datetimeFigureOut">
              <a:rPr lang="es-ES" smtClean="0"/>
              <a:pPr/>
              <a:t>14/03/2019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CC47F-FEF6-4D2F-AAD5-F904FB4F05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2D0DFA-EB37-446E-9752-EE409D750194}" type="datetimeFigureOut">
              <a:rPr lang="es-ES" smtClean="0"/>
              <a:pPr/>
              <a:t>14/03/2019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CC47F-FEF6-4D2F-AAD5-F904FB4F05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2D0DFA-EB37-446E-9752-EE409D750194}" type="datetimeFigureOut">
              <a:rPr lang="es-ES" smtClean="0"/>
              <a:pPr/>
              <a:t>14/03/2019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CC47F-FEF6-4D2F-AAD5-F904FB4F05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2D0DFA-EB37-446E-9752-EE409D750194}" type="datetimeFigureOut">
              <a:rPr lang="es-ES" smtClean="0"/>
              <a:pPr/>
              <a:t>14/03/2019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CC47F-FEF6-4D2F-AAD5-F904FB4F05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2D0DFA-EB37-446E-9752-EE409D750194}" type="datetimeFigureOut">
              <a:rPr lang="es-ES" smtClean="0"/>
              <a:pPr/>
              <a:t>14/03/2019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CC47F-FEF6-4D2F-AAD5-F904FB4F05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2D0DFA-EB37-446E-9752-EE409D750194}" type="datetimeFigureOut">
              <a:rPr lang="es-ES" smtClean="0"/>
              <a:pPr/>
              <a:t>14/03/2019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CC47F-FEF6-4D2F-AAD5-F904FB4F05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2D0DFA-EB37-446E-9752-EE409D750194}" type="datetimeFigureOut">
              <a:rPr lang="es-ES" smtClean="0"/>
              <a:pPr/>
              <a:t>14/03/2019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CC47F-FEF6-4D2F-AAD5-F904FB4F05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32D0DFA-EB37-446E-9752-EE409D750194}" type="datetimeFigureOut">
              <a:rPr lang="es-ES" smtClean="0"/>
              <a:pPr/>
              <a:t>14/03/2019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A5CC47F-FEF6-4D2F-AAD5-F904FB4F05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ortaldetransparencia.cl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5iNjF2J-5TR1jocaybIBtmKvJdFCJqOr/view?usp=sha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3214709"/>
          </a:xfrm>
        </p:spPr>
        <p:txBody>
          <a:bodyPr>
            <a:normAutofit/>
          </a:bodyPr>
          <a:lstStyle/>
          <a:p>
            <a:r>
              <a:rPr lang="es-ES" dirty="0" smtClean="0"/>
              <a:t>SOLICITUD DE ACCESO A LA INFORMACIÓN</a:t>
            </a:r>
            <a:br>
              <a:rPr lang="es-ES" dirty="0" smtClean="0"/>
            </a:br>
            <a:r>
              <a:rPr lang="es-ES" dirty="0" smtClean="0"/>
              <a:t>SAI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Búsqueda de solicitud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72508" y="530225"/>
            <a:ext cx="744502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Adjuntar Respuesta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72508" y="530225"/>
            <a:ext cx="744502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Revisión documentos incorporados</a:t>
            </a:r>
            <a:endParaRPr lang="es-E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09" y="1142984"/>
            <a:ext cx="782560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Respuesta SAI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72508" y="530225"/>
            <a:ext cx="744502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79782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LEY DE TRANSPARENCIA</a:t>
            </a:r>
            <a:br>
              <a:rPr lang="es-ES" dirty="0" smtClean="0"/>
            </a:br>
            <a:r>
              <a:rPr lang="es-ES" dirty="0" smtClean="0"/>
              <a:t>Nº 20.285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/>
              <a:t>Con la entrada en vigencia de la Ley Nº 20.285 Sobre Acceso a la Información Pública, los órganos de la Administración del Estado, y como se señala en su Art. 1º …”regula el principio de transparencia de la función pública, el derecho de acceso a la información de los órganos de la Administración del Estado, los procedimientos para el ejercicio del derecho y para su amparo, y las excepciones a la publicidad de la información”. </a:t>
            </a:r>
          </a:p>
          <a:p>
            <a:r>
              <a:rPr lang="es-ES" dirty="0"/>
              <a:t> </a:t>
            </a:r>
          </a:p>
          <a:p>
            <a:r>
              <a:rPr lang="es-ES" dirty="0"/>
              <a:t>En vista de la aprobación de dicha Ley, el año 2015 el municipio firma un convenio con el Consejo para la Transparencia (CPLT), para la implementación del Portal de Transparencia, y a través del Decreto </a:t>
            </a:r>
            <a:r>
              <a:rPr lang="es-ES" dirty="0" err="1"/>
              <a:t>Alcaldicio</a:t>
            </a:r>
            <a:r>
              <a:rPr lang="es-ES" dirty="0"/>
              <a:t> Nº 5553 de fecha 24 de Noviembre de 2015, se aprueba el Reglamento de Acceso a la Información Pública de la I. Municipalidad de Casablanca. Instrumentos vigentes a la fecha.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UNA SAI?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Derecho de Acceso a la Información </a:t>
            </a:r>
            <a:endParaRPr lang="es-ES" dirty="0"/>
          </a:p>
          <a:p>
            <a:r>
              <a:rPr lang="es-ES" dirty="0"/>
              <a:t>Tal como describe su nombre es el Derecho de acceder a las informaciones contenidas en actos, resoluciones, actas, expedientes, contratos y acuerdos, así como a toda información elaborada con presupuesto público, cualquiera sea el formato o soporte en que se contenga, salvo las excepciones legales.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SOLICITUD ACCESO A LA INFORACION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NOTIFICACION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72508" y="530225"/>
            <a:ext cx="744502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214974" cy="695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PORTAL DE TRANSPARENCIA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Acceso a través del link:</a:t>
            </a:r>
            <a:endParaRPr lang="es-ES" dirty="0"/>
          </a:p>
          <a:p>
            <a:pPr>
              <a:buNone/>
            </a:pPr>
            <a:r>
              <a:rPr lang="es-ES" dirty="0" smtClean="0">
                <a:hlinkClick r:id="rId2"/>
              </a:rPr>
              <a:t>www.portaldetransparencia.cl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000240"/>
            <a:ext cx="5400040" cy="303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Incorporar </a:t>
            </a:r>
            <a:r>
              <a:rPr lang="es-ES" dirty="0" smtClean="0"/>
              <a:t>correo electrónico y clave </a:t>
            </a:r>
            <a:r>
              <a:rPr lang="es-ES" dirty="0" smtClean="0"/>
              <a:t>del </a:t>
            </a:r>
            <a:r>
              <a:rPr lang="es-ES" dirty="0" smtClean="0"/>
              <a:t>portal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28728" y="1071546"/>
            <a:ext cx="607223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Manual de usuarios Jefes Unidades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>
              <a:hlinkClick r:id="rId2"/>
            </a:endParaRPr>
          </a:p>
          <a:p>
            <a:endParaRPr lang="es-ES" dirty="0" smtClean="0">
              <a:hlinkClick r:id="rId2"/>
            </a:endParaRPr>
          </a:p>
          <a:p>
            <a:r>
              <a:rPr lang="es-ES" dirty="0" smtClean="0">
                <a:hlinkClick r:id="rId2"/>
              </a:rPr>
              <a:t>https://drive.google.com/file/d/15iNjF2J-5TR1jocaybIBtmKvJdFCJqOr/view?usp=sharing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345</TotalTime>
  <Words>198</Words>
  <Application>Microsoft Office PowerPoint</Application>
  <PresentationFormat>Presentación en pantalla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Aspecto</vt:lpstr>
      <vt:lpstr>SOLICITUD DE ACCESO A LA INFORMACIÓN SAI</vt:lpstr>
      <vt:lpstr>LEY DE TRANSPARENCIA Nº 20.285</vt:lpstr>
      <vt:lpstr>¿QUÉ ES UNA SAI?</vt:lpstr>
      <vt:lpstr>SOLICITUD ACCESO A LA INFORACION </vt:lpstr>
      <vt:lpstr>NOTIFICACION </vt:lpstr>
      <vt:lpstr>Diapositiva 6</vt:lpstr>
      <vt:lpstr>PORTAL DE TRANSPARENCIA</vt:lpstr>
      <vt:lpstr>Incorporar correo electrónico y clave del portal</vt:lpstr>
      <vt:lpstr>Manual de usuarios Jefes Unidades</vt:lpstr>
      <vt:lpstr>Búsqueda de solicitud</vt:lpstr>
      <vt:lpstr>Adjuntar Respuesta</vt:lpstr>
      <vt:lpstr>Revisión documentos incorporados</vt:lpstr>
      <vt:lpstr>Respuesta SAI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SOLICITUD DE ACCESO A LA INFORMACIÓN SAI</dc:title>
  <dc:creator>lpulgar</dc:creator>
  <cp:lastModifiedBy>lpulgar</cp:lastModifiedBy>
  <cp:revision>37</cp:revision>
  <dcterms:created xsi:type="dcterms:W3CDTF">2018-06-18T14:46:15Z</dcterms:created>
  <dcterms:modified xsi:type="dcterms:W3CDTF">2019-03-14T13:12:57Z</dcterms:modified>
</cp:coreProperties>
</file>